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45" d="100"/>
          <a:sy n="45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5B227-E6B2-4A3A-BB29-6343501F8AF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3C0F1-1F9F-41CD-9225-4B72EC3D7B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Drill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 example of mollusk </a:t>
            </a:r>
            <a:r>
              <a:rPr lang="en-US" smtClean="0"/>
              <a:t>you know of.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57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696" cy="360953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Mollusks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6482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ts3.mm.bing.net/th?id=H.4838414818214434&amp;pid=1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4041646"/>
            <a:ext cx="5257800" cy="26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62200" cy="16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are filter feeders</a:t>
            </a:r>
          </a:p>
          <a:p>
            <a:r>
              <a:rPr lang="en-US" dirty="0" smtClean="0"/>
              <a:t>Some are fast moving predators</a:t>
            </a:r>
          </a:p>
          <a:p>
            <a:r>
              <a:rPr lang="en-US" dirty="0" smtClean="0"/>
              <a:t>Muscles separate from gut so the food can move easily through the gut</a:t>
            </a:r>
          </a:p>
          <a:p>
            <a:r>
              <a:rPr lang="en-US" dirty="0" smtClean="0"/>
              <a:t>Circulatory system can transport blood without interference from other organs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4572000"/>
            <a:ext cx="415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857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Head- mouth and sensory structure</a:t>
            </a:r>
          </a:p>
          <a:p>
            <a:r>
              <a:rPr lang="en-US" sz="2400" dirty="0" smtClean="0"/>
              <a:t>Foot-large muscular organ for locomotion</a:t>
            </a:r>
          </a:p>
          <a:p>
            <a:r>
              <a:rPr lang="en-US" sz="2400" dirty="0" smtClean="0"/>
              <a:t>Visceral Mass- Above head-foot, contains heart and organs of digestion, excretion, and reproduction.</a:t>
            </a:r>
          </a:p>
          <a:p>
            <a:r>
              <a:rPr lang="en-US" sz="2400" dirty="0" smtClean="0"/>
              <a:t>Mantel- cover of visceral mass with layer of epidermis.</a:t>
            </a:r>
          </a:p>
          <a:p>
            <a:r>
              <a:rPr lang="en-US" sz="2400" dirty="0" smtClean="0"/>
              <a:t>Mantel Cavity- space between mantel and visceral mass.</a:t>
            </a:r>
          </a:p>
          <a:p>
            <a:r>
              <a:rPr lang="en-US" sz="2400" dirty="0" smtClean="0"/>
              <a:t>Ganglia- Paired cluster of nerve cells.</a:t>
            </a:r>
          </a:p>
          <a:p>
            <a:r>
              <a:rPr lang="en-US" sz="2400" dirty="0" smtClean="0"/>
              <a:t>Radula- Main feeding adaptation.</a:t>
            </a:r>
          </a:p>
          <a:p>
            <a:r>
              <a:rPr lang="en-US" sz="2400" dirty="0" smtClean="0"/>
              <a:t>Siphon- Tube like structure in which water </a:t>
            </a:r>
          </a:p>
          <a:p>
            <a:pPr marL="0" indent="0">
              <a:buNone/>
            </a:pPr>
            <a:r>
              <a:rPr lang="en-US" sz="2400" dirty="0" smtClean="0"/>
              <a:t>enters and leaves the body.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110" y="0"/>
            <a:ext cx="347089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s1.mm.bing.net/th?id=H.4698897126130040&amp;pid=1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91049"/>
            <a:ext cx="237792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Bivalvia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Shells that are divided into two halves, or valves, that connect by a hinge.</a:t>
            </a:r>
          </a:p>
          <a:p>
            <a:r>
              <a:rPr lang="en-US" dirty="0" smtClean="0"/>
              <a:t>Bivalve can close its shell by contracting the adductor muscles- muscle with which bivalve close its shell- and relaxes to open.</a:t>
            </a:r>
          </a:p>
          <a:p>
            <a:r>
              <a:rPr lang="en-US" dirty="0" smtClean="0"/>
              <a:t>Each valve consists of three layers-</a:t>
            </a:r>
          </a:p>
          <a:p>
            <a:pPr marL="0" indent="0">
              <a:buNone/>
            </a:pPr>
            <a:r>
              <a:rPr lang="en-US" dirty="0" smtClean="0"/>
              <a:t>        1.) Thin outer layer- protects from acidic conditions in H2O.</a:t>
            </a:r>
          </a:p>
          <a:p>
            <a:pPr marL="0" indent="0">
              <a:buNone/>
            </a:pPr>
            <a:r>
              <a:rPr lang="en-US" dirty="0" smtClean="0"/>
              <a:t>        2.)Thick middle layer-made up of calcium carbonate-strengthens shell.</a:t>
            </a:r>
          </a:p>
          <a:p>
            <a:pPr marL="0" indent="0">
              <a:buNone/>
            </a:pPr>
            <a:r>
              <a:rPr lang="en-US" dirty="0" smtClean="0"/>
              <a:t>        3.)Inner layer- smooth and iridescent- protects animal’s soft body.</a:t>
            </a:r>
          </a:p>
          <a:p>
            <a:r>
              <a:rPr lang="en-US" dirty="0" smtClean="0"/>
              <a:t>Aquatic mollusks, filter feeders, only mollusk without radula.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EX: Clams, oysters, and scallops.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7345"/>
            <a:ext cx="203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 Cephalopods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advanced nervous system.</a:t>
            </a:r>
          </a:p>
          <a:p>
            <a:r>
              <a:rPr lang="en-US" dirty="0" smtClean="0"/>
              <a:t>Fast moving predators</a:t>
            </a:r>
          </a:p>
          <a:p>
            <a:r>
              <a:rPr lang="en-US" dirty="0" smtClean="0"/>
              <a:t>Beak-like jaw</a:t>
            </a:r>
          </a:p>
          <a:p>
            <a:r>
              <a:rPr lang="en-US" dirty="0" smtClean="0"/>
              <a:t>Closed circulatory system-</a:t>
            </a:r>
            <a:r>
              <a:rPr lang="en-US" dirty="0"/>
              <a:t>blood is pumped by a heart through vessels, and does not normally fill body cavities. </a:t>
            </a:r>
            <a:endParaRPr lang="en-US" dirty="0" smtClean="0"/>
          </a:p>
          <a:p>
            <a:r>
              <a:rPr lang="en-US" dirty="0" smtClean="0"/>
              <a:t>Circle of tentacles attached from head.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EX: Octopus, squid, cuttlefish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04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349" y="4682836"/>
            <a:ext cx="26606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s3.mm.bing.net/th?id=H.4675846034556446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6937"/>
            <a:ext cx="1877400" cy="12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Gastropods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class of mollusks</a:t>
            </a:r>
          </a:p>
          <a:p>
            <a:r>
              <a:rPr lang="en-US" dirty="0" smtClean="0"/>
              <a:t>Single or no shells</a:t>
            </a:r>
          </a:p>
          <a:p>
            <a:r>
              <a:rPr lang="en-US" dirty="0" smtClean="0"/>
              <a:t>Wavelike contractions on bottom of Gastropods allow them to move.</a:t>
            </a:r>
          </a:p>
          <a:p>
            <a:r>
              <a:rPr lang="en-US" dirty="0" smtClean="0"/>
              <a:t>Has an </a:t>
            </a:r>
            <a:r>
              <a:rPr lang="en-US" u="sng" dirty="0" smtClean="0"/>
              <a:t>Open Circulatory system</a:t>
            </a:r>
            <a:r>
              <a:rPr lang="en-US" dirty="0" smtClean="0"/>
              <a:t>- circulatory fluid is collected through gills or lungs and pumped through heart and released into space in tissues.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EX: snail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857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628" y="4952998"/>
            <a:ext cx="18432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something you learned about mollusks.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328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Drill   </vt:lpstr>
      <vt:lpstr> </vt:lpstr>
      <vt:lpstr>Characteristics</vt:lpstr>
      <vt:lpstr>Body Plan</vt:lpstr>
      <vt:lpstr>Class Bivalvia</vt:lpstr>
      <vt:lpstr>Class Cephalopods</vt:lpstr>
      <vt:lpstr>Class Gastropods       </vt:lpstr>
      <vt:lpstr>Wrap- Up</vt:lpstr>
    </vt:vector>
  </TitlesOfParts>
  <Company>Howard County Public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</dc:title>
  <dc:creator>.</dc:creator>
  <cp:lastModifiedBy>.</cp:lastModifiedBy>
  <cp:revision>22</cp:revision>
  <dcterms:created xsi:type="dcterms:W3CDTF">2012-12-12T15:36:09Z</dcterms:created>
  <dcterms:modified xsi:type="dcterms:W3CDTF">2013-05-31T11:53:49Z</dcterms:modified>
</cp:coreProperties>
</file>