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9"/>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71" r:id="rId14"/>
    <p:sldId id="267" r:id="rId15"/>
    <p:sldId id="268" r:id="rId16"/>
    <p:sldId id="269" r:id="rId17"/>
    <p:sldId id="270" r:id="rId1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p:nvPr/>
        </p:nvSpPr>
        <p:spPr>
          <a:xfrm>
            <a:off x="4724400" y="0"/>
            <a:ext cx="3012140" cy="6854063"/>
          </a:xfrm>
          <a:custGeom>
            <a:avLst/>
            <a:gdLst/>
            <a:ahLst/>
            <a:cxnLst/>
            <a:rect l="0" t="0" r="0" b="0"/>
            <a:pathLst>
              <a:path w="3012141" h="6854064" extrusionOk="0">
                <a:moveTo>
                  <a:pt x="2623817" y="0"/>
                </a:moveTo>
                <a:lnTo>
                  <a:pt x="2791741" y="608783"/>
                </a:lnTo>
                <a:lnTo>
                  <a:pt x="1826176" y="1301537"/>
                </a:lnTo>
                <a:lnTo>
                  <a:pt x="2130539" y="2466623"/>
                </a:lnTo>
                <a:lnTo>
                  <a:pt x="1175470" y="3190866"/>
                </a:lnTo>
                <a:lnTo>
                  <a:pt x="1469337" y="4355952"/>
                </a:lnTo>
                <a:lnTo>
                  <a:pt x="493277" y="5080194"/>
                </a:lnTo>
                <a:lnTo>
                  <a:pt x="808135" y="6255776"/>
                </a:lnTo>
                <a:lnTo>
                  <a:pt x="0" y="6854064"/>
                </a:lnTo>
                <a:lnTo>
                  <a:pt x="388325" y="6854064"/>
                </a:lnTo>
                <a:lnTo>
                  <a:pt x="1007545" y="6308258"/>
                </a:lnTo>
                <a:lnTo>
                  <a:pt x="713678" y="5122179"/>
                </a:lnTo>
                <a:lnTo>
                  <a:pt x="1679242" y="4408433"/>
                </a:lnTo>
                <a:lnTo>
                  <a:pt x="1364384" y="3232851"/>
                </a:lnTo>
                <a:lnTo>
                  <a:pt x="2361435" y="2498112"/>
                </a:lnTo>
                <a:lnTo>
                  <a:pt x="2015091" y="1343522"/>
                </a:lnTo>
                <a:lnTo>
                  <a:pt x="3012141" y="608783"/>
                </a:lnTo>
                <a:lnTo>
                  <a:pt x="2833722" y="0"/>
                </a:lnTo>
              </a:path>
            </a:pathLst>
          </a:custGeom>
          <a:solidFill>
            <a:schemeClr val="dk1"/>
          </a:solidFill>
          <a:ln>
            <a:noFill/>
          </a:ln>
        </p:spPr>
        <p:txBody>
          <a:bodyPr lIns="91425" tIns="45700" rIns="91425" bIns="45700" anchor="ctr" anchorCtr="0">
            <a:noAutofit/>
          </a:bodyPr>
          <a:lstStyle/>
          <a:p>
            <a:endParaRPr dirty="0"/>
          </a:p>
        </p:txBody>
      </p:sp>
      <p:grpSp>
        <p:nvGrpSpPr>
          <p:cNvPr id="10" name="Shape 10"/>
          <p:cNvGrpSpPr/>
          <p:nvPr/>
        </p:nvGrpSpPr>
        <p:grpSpPr>
          <a:xfrm>
            <a:off x="4571999" y="0"/>
            <a:ext cx="4546600" cy="6857999"/>
            <a:chOff x="1447" y="0"/>
            <a:chExt cx="2863" cy="4319"/>
          </a:xfrm>
        </p:grpSpPr>
        <p:sp>
          <p:nvSpPr>
            <p:cNvPr id="11" name="Shape 11"/>
            <p:cNvSpPr/>
            <p:nvPr/>
          </p:nvSpPr>
          <p:spPr>
            <a:xfrm>
              <a:off x="1447" y="0"/>
              <a:ext cx="1885" cy="4319"/>
            </a:xfrm>
            <a:custGeom>
              <a:avLst/>
              <a:gdLst/>
              <a:ahLst/>
              <a:cxnLst/>
              <a:rect l="0" t="0" r="0" b="0"/>
              <a:pathLst>
                <a:path w="1886" h="4320" extrusionOk="0">
                  <a:moveTo>
                    <a:pt x="1719" y="0"/>
                  </a:moveTo>
                  <a:lnTo>
                    <a:pt x="1813" y="357"/>
                  </a:lnTo>
                  <a:lnTo>
                    <a:pt x="1194" y="805"/>
                  </a:lnTo>
                  <a:lnTo>
                    <a:pt x="1393" y="1544"/>
                  </a:lnTo>
                  <a:lnTo>
                    <a:pt x="777" y="1991"/>
                  </a:lnTo>
                  <a:lnTo>
                    <a:pt x="972" y="2734"/>
                  </a:lnTo>
                  <a:lnTo>
                    <a:pt x="355" y="3178"/>
                  </a:lnTo>
                  <a:lnTo>
                    <a:pt x="554" y="3921"/>
                  </a:lnTo>
                  <a:lnTo>
                    <a:pt x="0" y="4320"/>
                  </a:lnTo>
                  <a:lnTo>
                    <a:pt x="109" y="4320"/>
                  </a:lnTo>
                  <a:lnTo>
                    <a:pt x="623" y="3948"/>
                  </a:lnTo>
                  <a:lnTo>
                    <a:pt x="430" y="3205"/>
                  </a:lnTo>
                  <a:lnTo>
                    <a:pt x="1045" y="2761"/>
                  </a:lnTo>
                  <a:lnTo>
                    <a:pt x="850" y="2018"/>
                  </a:lnTo>
                  <a:lnTo>
                    <a:pt x="1468" y="1572"/>
                  </a:lnTo>
                  <a:lnTo>
                    <a:pt x="1271" y="830"/>
                  </a:lnTo>
                  <a:lnTo>
                    <a:pt x="1886" y="386"/>
                  </a:lnTo>
                  <a:lnTo>
                    <a:pt x="1788" y="0"/>
                  </a:lnTo>
                  <a:lnTo>
                    <a:pt x="1719" y="0"/>
                  </a:lnTo>
                  <a:close/>
                </a:path>
              </a:pathLst>
            </a:custGeom>
            <a:solidFill>
              <a:srgbClr val="A64129"/>
            </a:solidFill>
            <a:ln>
              <a:noFill/>
            </a:ln>
          </p:spPr>
          <p:txBody>
            <a:bodyPr lIns="91425" tIns="45700" rIns="91425" bIns="45700" anchor="t" anchorCtr="0">
              <a:noAutofit/>
            </a:bodyPr>
            <a:lstStyle/>
            <a:p>
              <a:endParaRPr dirty="0"/>
            </a:p>
          </p:txBody>
        </p:sp>
        <p:sp>
          <p:nvSpPr>
            <p:cNvPr id="12" name="Shape 12"/>
            <p:cNvSpPr/>
            <p:nvPr/>
          </p:nvSpPr>
          <p:spPr>
            <a:xfrm>
              <a:off x="1559" y="0"/>
              <a:ext cx="1978" cy="4319"/>
            </a:xfrm>
            <a:custGeom>
              <a:avLst/>
              <a:gdLst/>
              <a:ahLst/>
              <a:cxnLst/>
              <a:rect l="0" t="0" r="0" b="0"/>
              <a:pathLst>
                <a:path w="1979" h="4320" extrusionOk="0">
                  <a:moveTo>
                    <a:pt x="1673" y="0"/>
                  </a:moveTo>
                  <a:lnTo>
                    <a:pt x="1777" y="382"/>
                  </a:lnTo>
                  <a:lnTo>
                    <a:pt x="1160" y="830"/>
                  </a:lnTo>
                  <a:lnTo>
                    <a:pt x="1357" y="1570"/>
                  </a:lnTo>
                  <a:lnTo>
                    <a:pt x="743" y="2016"/>
                  </a:lnTo>
                  <a:lnTo>
                    <a:pt x="936" y="2759"/>
                  </a:lnTo>
                  <a:lnTo>
                    <a:pt x="319" y="3204"/>
                  </a:lnTo>
                  <a:lnTo>
                    <a:pt x="517" y="3947"/>
                  </a:lnTo>
                  <a:lnTo>
                    <a:pt x="0" y="4320"/>
                  </a:lnTo>
                  <a:lnTo>
                    <a:pt x="304" y="4320"/>
                  </a:lnTo>
                  <a:lnTo>
                    <a:pt x="717" y="4025"/>
                  </a:lnTo>
                  <a:lnTo>
                    <a:pt x="521" y="3280"/>
                  </a:lnTo>
                  <a:lnTo>
                    <a:pt x="1136" y="2836"/>
                  </a:lnTo>
                  <a:lnTo>
                    <a:pt x="941" y="2093"/>
                  </a:lnTo>
                  <a:lnTo>
                    <a:pt x="1559" y="1648"/>
                  </a:lnTo>
                  <a:lnTo>
                    <a:pt x="1362" y="905"/>
                  </a:lnTo>
                  <a:lnTo>
                    <a:pt x="1979" y="461"/>
                  </a:lnTo>
                  <a:lnTo>
                    <a:pt x="1859" y="0"/>
                  </a:lnTo>
                  <a:lnTo>
                    <a:pt x="1673" y="0"/>
                  </a:lnTo>
                  <a:close/>
                </a:path>
              </a:pathLst>
            </a:custGeom>
            <a:solidFill>
              <a:srgbClr val="384452"/>
            </a:solidFill>
            <a:ln>
              <a:noFill/>
            </a:ln>
          </p:spPr>
          <p:txBody>
            <a:bodyPr lIns="91425" tIns="45700" rIns="91425" bIns="45700" anchor="t" anchorCtr="0">
              <a:noAutofit/>
            </a:bodyPr>
            <a:lstStyle/>
            <a:p>
              <a:endParaRPr dirty="0"/>
            </a:p>
          </p:txBody>
        </p:sp>
        <p:sp>
          <p:nvSpPr>
            <p:cNvPr id="13" name="Shape 13"/>
            <p:cNvSpPr/>
            <p:nvPr/>
          </p:nvSpPr>
          <p:spPr>
            <a:xfrm>
              <a:off x="2090" y="0"/>
              <a:ext cx="1805" cy="4319"/>
            </a:xfrm>
            <a:custGeom>
              <a:avLst/>
              <a:gdLst/>
              <a:ahLst/>
              <a:cxnLst/>
              <a:rect l="0" t="0" r="0" b="0"/>
              <a:pathLst>
                <a:path w="1806" h="4320" extrusionOk="0">
                  <a:moveTo>
                    <a:pt x="1462" y="0"/>
                  </a:moveTo>
                  <a:lnTo>
                    <a:pt x="1604" y="510"/>
                  </a:lnTo>
                  <a:lnTo>
                    <a:pt x="987" y="958"/>
                  </a:lnTo>
                  <a:lnTo>
                    <a:pt x="1183" y="1696"/>
                  </a:lnTo>
                  <a:lnTo>
                    <a:pt x="570" y="2142"/>
                  </a:lnTo>
                  <a:lnTo>
                    <a:pt x="764" y="2885"/>
                  </a:lnTo>
                  <a:lnTo>
                    <a:pt x="147" y="3329"/>
                  </a:lnTo>
                  <a:lnTo>
                    <a:pt x="344" y="4072"/>
                  </a:lnTo>
                  <a:lnTo>
                    <a:pt x="0" y="4320"/>
                  </a:lnTo>
                  <a:lnTo>
                    <a:pt x="304" y="4320"/>
                  </a:lnTo>
                  <a:lnTo>
                    <a:pt x="544" y="4151"/>
                  </a:lnTo>
                  <a:lnTo>
                    <a:pt x="349" y="3406"/>
                  </a:lnTo>
                  <a:lnTo>
                    <a:pt x="965" y="2961"/>
                  </a:lnTo>
                  <a:lnTo>
                    <a:pt x="768" y="2220"/>
                  </a:lnTo>
                  <a:lnTo>
                    <a:pt x="1385" y="1776"/>
                  </a:lnTo>
                  <a:lnTo>
                    <a:pt x="1189" y="1031"/>
                  </a:lnTo>
                  <a:lnTo>
                    <a:pt x="1806" y="586"/>
                  </a:lnTo>
                  <a:lnTo>
                    <a:pt x="1647" y="0"/>
                  </a:lnTo>
                  <a:lnTo>
                    <a:pt x="1462" y="0"/>
                  </a:lnTo>
                  <a:close/>
                </a:path>
              </a:pathLst>
            </a:custGeom>
            <a:solidFill>
              <a:srgbClr val="F68C1F"/>
            </a:solidFill>
            <a:ln>
              <a:noFill/>
            </a:ln>
          </p:spPr>
          <p:txBody>
            <a:bodyPr lIns="91425" tIns="45700" rIns="91425" bIns="45700" anchor="t" anchorCtr="0">
              <a:noAutofit/>
            </a:bodyPr>
            <a:lstStyle/>
            <a:p>
              <a:endParaRPr dirty="0"/>
            </a:p>
          </p:txBody>
        </p:sp>
        <p:sp>
          <p:nvSpPr>
            <p:cNvPr id="14" name="Shape 14"/>
            <p:cNvSpPr/>
            <p:nvPr/>
          </p:nvSpPr>
          <p:spPr>
            <a:xfrm>
              <a:off x="2463" y="0"/>
              <a:ext cx="1847" cy="4319"/>
            </a:xfrm>
            <a:custGeom>
              <a:avLst/>
              <a:gdLst/>
              <a:ahLst/>
              <a:cxnLst/>
              <a:rect l="0" t="0" r="0" b="0"/>
              <a:pathLst>
                <a:path w="1848" h="4320" extrusionOk="0">
                  <a:moveTo>
                    <a:pt x="1311" y="0"/>
                  </a:moveTo>
                  <a:lnTo>
                    <a:pt x="1475" y="606"/>
                  </a:lnTo>
                  <a:lnTo>
                    <a:pt x="856" y="1055"/>
                  </a:lnTo>
                  <a:lnTo>
                    <a:pt x="1054" y="1794"/>
                  </a:lnTo>
                  <a:lnTo>
                    <a:pt x="439" y="2240"/>
                  </a:lnTo>
                  <a:lnTo>
                    <a:pt x="634" y="2981"/>
                  </a:lnTo>
                  <a:lnTo>
                    <a:pt x="16" y="3428"/>
                  </a:lnTo>
                  <a:lnTo>
                    <a:pt x="215" y="4169"/>
                  </a:lnTo>
                  <a:lnTo>
                    <a:pt x="0" y="4320"/>
                  </a:lnTo>
                  <a:lnTo>
                    <a:pt x="570" y="4320"/>
                  </a:lnTo>
                  <a:lnTo>
                    <a:pt x="584" y="4304"/>
                  </a:lnTo>
                  <a:lnTo>
                    <a:pt x="391" y="3570"/>
                  </a:lnTo>
                  <a:lnTo>
                    <a:pt x="1005" y="3118"/>
                  </a:lnTo>
                  <a:lnTo>
                    <a:pt x="810" y="2380"/>
                  </a:lnTo>
                  <a:lnTo>
                    <a:pt x="1422" y="1936"/>
                  </a:lnTo>
                  <a:lnTo>
                    <a:pt x="1229" y="1193"/>
                  </a:lnTo>
                  <a:lnTo>
                    <a:pt x="1848" y="743"/>
                  </a:lnTo>
                  <a:lnTo>
                    <a:pt x="1650" y="0"/>
                  </a:lnTo>
                  <a:lnTo>
                    <a:pt x="1311" y="0"/>
                  </a:lnTo>
                  <a:close/>
                </a:path>
              </a:pathLst>
            </a:custGeom>
            <a:solidFill>
              <a:srgbClr val="A4BDC0"/>
            </a:solidFill>
            <a:ln>
              <a:noFill/>
            </a:ln>
          </p:spPr>
          <p:txBody>
            <a:bodyPr lIns="91425" tIns="45700" rIns="91425" bIns="45700" anchor="t" anchorCtr="0">
              <a:noAutofit/>
            </a:bodyPr>
            <a:lstStyle/>
            <a:p>
              <a:endParaRPr dirty="0"/>
            </a:p>
          </p:txBody>
        </p:sp>
      </p:grpSp>
      <p:sp>
        <p:nvSpPr>
          <p:cNvPr id="15" name="Shape 15"/>
          <p:cNvSpPr txBox="1">
            <a:spLocks noGrp="1"/>
          </p:cNvSpPr>
          <p:nvPr>
            <p:ph type="ctrTitle"/>
          </p:nvPr>
        </p:nvSpPr>
        <p:spPr>
          <a:xfrm>
            <a:off x="685800" y="995251"/>
            <a:ext cx="5258700" cy="1544700"/>
          </a:xfrm>
          <a:prstGeom prst="rect">
            <a:avLst/>
          </a:prstGeom>
          <a:noFill/>
          <a:ln>
            <a:noFill/>
          </a:ln>
        </p:spPr>
        <p:txBody>
          <a:bodyPr lIns="91425" tIns="91425" rIns="91425" bIns="91425" anchor="b" anchorCtr="0"/>
          <a:lstStyle>
            <a:lvl1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1pPr>
            <a:lvl2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2pPr>
            <a:lvl3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3pPr>
            <a:lvl4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4pPr>
            <a:lvl5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5pPr>
            <a:lvl6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6pPr>
            <a:lvl7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7pPr>
            <a:lvl8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8pPr>
            <a:lvl9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2648555"/>
            <a:ext cx="5258700" cy="1030200"/>
          </a:xfrm>
          <a:prstGeom prst="rect">
            <a:avLst/>
          </a:prstGeom>
          <a:noFill/>
          <a:ln>
            <a:noFill/>
          </a:ln>
        </p:spPr>
        <p:txBody>
          <a:bodyPr lIns="91425" tIns="91425" rIns="91425" bIns="91425" anchor="t" anchorCtr="0"/>
          <a:lstStyle>
            <a:lvl1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1pPr>
            <a:lvl2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2pPr>
            <a:lvl3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3pPr>
            <a:lvl4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4pPr>
            <a:lvl5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5pPr>
            <a:lvl6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6pPr>
            <a:lvl7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7pPr>
            <a:lvl8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8pPr>
            <a:lvl9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7"/>
        <p:cNvGrpSpPr/>
        <p:nvPr/>
      </p:nvGrpSpPr>
      <p:grpSpPr>
        <a:xfrm>
          <a:off x="0" y="0"/>
          <a:ext cx="0" cy="0"/>
          <a:chOff x="0" y="0"/>
          <a:chExt cx="0" cy="0"/>
        </a:xfrm>
      </p:grpSpPr>
      <p:sp>
        <p:nvSpPr>
          <p:cNvPr id="18" name="Shape 18"/>
          <p:cNvSpPr/>
          <p:nvPr/>
        </p:nvSpPr>
        <p:spPr>
          <a:xfrm rot="-5400000">
            <a:off x="6281180" y="3995181"/>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dirty="0"/>
          </a:p>
        </p:txBody>
      </p:sp>
      <p:sp>
        <p:nvSpPr>
          <p:cNvPr id="19" name="Shape 1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sz="3600">
                <a:solidFill>
                  <a:schemeClr val="dk1"/>
                </a:solidFill>
              </a:defRPr>
            </a:lvl1pPr>
            <a:lvl2pPr rtl="0">
              <a:defRPr sz="3600">
                <a:solidFill>
                  <a:schemeClr val="dk1"/>
                </a:solidFill>
              </a:defRPr>
            </a:lvl2pPr>
            <a:lvl3pPr rtl="0">
              <a:defRPr sz="3600">
                <a:solidFill>
                  <a:schemeClr val="dk1"/>
                </a:solidFill>
              </a:defRPr>
            </a:lvl3pPr>
            <a:lvl4pPr rtl="0">
              <a:defRPr sz="3600">
                <a:solidFill>
                  <a:schemeClr val="dk1"/>
                </a:solidFill>
              </a:defRPr>
            </a:lvl4pPr>
            <a:lvl5pPr rtl="0">
              <a:defRPr sz="3600">
                <a:solidFill>
                  <a:schemeClr val="dk1"/>
                </a:solidFill>
              </a:defRPr>
            </a:lvl5pPr>
            <a:lvl6pPr rtl="0">
              <a:defRPr sz="3600">
                <a:solidFill>
                  <a:schemeClr val="dk1"/>
                </a:solidFill>
              </a:defRPr>
            </a:lvl6pPr>
            <a:lvl7pPr rtl="0">
              <a:defRPr sz="3600">
                <a:solidFill>
                  <a:schemeClr val="dk1"/>
                </a:solidFill>
              </a:defRPr>
            </a:lvl7pPr>
            <a:lvl8pPr rtl="0">
              <a:defRPr sz="3600">
                <a:solidFill>
                  <a:schemeClr val="dk1"/>
                </a:solidFill>
              </a:defRPr>
            </a:lvl8pPr>
            <a:lvl9pPr rtl="0">
              <a:defRPr sz="3600">
                <a:solidFill>
                  <a:schemeClr val="dk1"/>
                </a:solidFill>
              </a:defRPr>
            </a:lvl9pPr>
          </a:lstStyle>
          <a:p>
            <a:endParaRPr/>
          </a:p>
        </p:txBody>
      </p:sp>
      <p:sp>
        <p:nvSpPr>
          <p:cNvPr id="20" name="Shape 20"/>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1"/>
        <p:cNvGrpSpPr/>
        <p:nvPr/>
      </p:nvGrpSpPr>
      <p:grpSpPr>
        <a:xfrm>
          <a:off x="0" y="0"/>
          <a:ext cx="0" cy="0"/>
          <a:chOff x="0" y="0"/>
          <a:chExt cx="0" cy="0"/>
        </a:xfrm>
      </p:grpSpPr>
      <p:sp>
        <p:nvSpPr>
          <p:cNvPr id="22" name="Shape 22"/>
          <p:cNvSpPr/>
          <p:nvPr/>
        </p:nvSpPr>
        <p:spPr>
          <a:xfrm rot="-5400000">
            <a:off x="6281180" y="3995181"/>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rgbClr val="A5BDC0"/>
          </a:solidFill>
          <a:ln>
            <a:noFill/>
          </a:ln>
        </p:spPr>
        <p:txBody>
          <a:bodyPr lIns="91425" tIns="45700" rIns="91425" bIns="45700" anchor="ctr" anchorCtr="0">
            <a:noAutofit/>
          </a:bodyPr>
          <a:lstStyle/>
          <a:p>
            <a:endParaRPr dirty="0"/>
          </a:p>
        </p:txBody>
      </p:sp>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sz="3600">
                <a:solidFill>
                  <a:srgbClr val="A64128"/>
                </a:solidFill>
              </a:defRPr>
            </a:lvl1pPr>
            <a:lvl2pPr rtl="0">
              <a:defRPr sz="3600">
                <a:solidFill>
                  <a:srgbClr val="A64128"/>
                </a:solidFill>
              </a:defRPr>
            </a:lvl2pPr>
            <a:lvl3pPr rtl="0">
              <a:defRPr sz="3600">
                <a:solidFill>
                  <a:srgbClr val="A64128"/>
                </a:solidFill>
              </a:defRPr>
            </a:lvl3pPr>
            <a:lvl4pPr rtl="0">
              <a:defRPr sz="3600">
                <a:solidFill>
                  <a:srgbClr val="A64128"/>
                </a:solidFill>
              </a:defRPr>
            </a:lvl4pPr>
            <a:lvl5pPr rtl="0">
              <a:defRPr sz="3600">
                <a:solidFill>
                  <a:srgbClr val="A64128"/>
                </a:solidFill>
              </a:defRPr>
            </a:lvl5pPr>
            <a:lvl6pPr rtl="0">
              <a:defRPr sz="3600">
                <a:solidFill>
                  <a:srgbClr val="A64128"/>
                </a:solidFill>
              </a:defRPr>
            </a:lvl6pPr>
            <a:lvl7pPr rtl="0">
              <a:defRPr sz="3600">
                <a:solidFill>
                  <a:srgbClr val="A64128"/>
                </a:solidFill>
              </a:defRPr>
            </a:lvl7pPr>
            <a:lvl8pPr rtl="0">
              <a:defRPr sz="3600">
                <a:solidFill>
                  <a:srgbClr val="A64128"/>
                </a:solidFill>
              </a:defRPr>
            </a:lvl8pPr>
            <a:lvl9pPr rtl="0">
              <a:defRPr sz="3600">
                <a:solidFill>
                  <a:srgbClr val="A64128"/>
                </a:solidFill>
              </a:defRPr>
            </a:lvl9pPr>
          </a:lstStyle>
          <a:p>
            <a:endParaRPr/>
          </a:p>
        </p:txBody>
      </p:sp>
      <p:sp>
        <p:nvSpPr>
          <p:cNvPr id="24" name="Shape 24"/>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5" name="Shape 25"/>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chemeClr val="dk1"/>
                </a:solidFill>
              </a:defRPr>
            </a:lvl1pPr>
            <a:lvl2pPr rtl="0">
              <a:defRPr>
                <a:solidFill>
                  <a:schemeClr val="dk1"/>
                </a:solidFill>
              </a:defRPr>
            </a:lvl2pPr>
            <a:lvl3pPr rtl="0">
              <a:defRPr>
                <a:solidFill>
                  <a:schemeClr val="dk1"/>
                </a:solidFill>
              </a:defRPr>
            </a:lvl3pPr>
            <a:lvl4pPr rtl="0">
              <a:defRPr>
                <a:solidFill>
                  <a:schemeClr val="dk1"/>
                </a:solidFill>
              </a:defRPr>
            </a:lvl4pPr>
            <a:lvl5pPr rtl="0">
              <a:defRPr>
                <a:solidFill>
                  <a:schemeClr val="dk1"/>
                </a:solidFill>
              </a:defRPr>
            </a:lvl5pPr>
            <a:lvl6pPr rtl="0">
              <a:defRPr>
                <a:solidFill>
                  <a:schemeClr val="dk1"/>
                </a:solidFill>
              </a:defRPr>
            </a:lvl6pPr>
            <a:lvl7pPr rtl="0">
              <a:defRPr>
                <a:solidFill>
                  <a:schemeClr val="dk1"/>
                </a:solidFill>
              </a:defRPr>
            </a:lvl7pPr>
            <a:lvl8pPr rtl="0">
              <a:defRPr>
                <a:solidFill>
                  <a:schemeClr val="dk1"/>
                </a:solidFill>
              </a:defRPr>
            </a:lvl8pPr>
            <a:lvl9pPr rtl="0">
              <a:defRPr>
                <a:solidFill>
                  <a:schemeClr val="dk1"/>
                </a:solidFill>
              </a:defRPr>
            </a:lvl9pPr>
          </a:lstStyle>
          <a:p>
            <a:endParaRPr/>
          </a:p>
        </p:txBody>
      </p:sp>
      <p:sp>
        <p:nvSpPr>
          <p:cNvPr id="28" name="Shape 28"/>
          <p:cNvSpPr/>
          <p:nvPr/>
        </p:nvSpPr>
        <p:spPr>
          <a:xfrm rot="-5400000">
            <a:off x="6281180" y="3995181"/>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b="1">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b="1">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b="1">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b="1">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b="1">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b="1">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b="1">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b="1">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b="1">
                <a:solidFill>
                  <a:schemeClr val="dk1"/>
                </a:solidFill>
              </a:defRPr>
            </a:lvl9pPr>
          </a:lstStyle>
          <a:p>
            <a:endParaRPr/>
          </a:p>
        </p:txBody>
      </p:sp>
      <p:sp>
        <p:nvSpPr>
          <p:cNvPr id="31" name="Shape 31"/>
          <p:cNvSpPr/>
          <p:nvPr/>
        </p:nvSpPr>
        <p:spPr>
          <a:xfrm rot="10800000">
            <a:off x="7938258" y="0"/>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dirty="0"/>
          </a:p>
        </p:txBody>
      </p:sp>
      <p:sp>
        <p:nvSpPr>
          <p:cNvPr id="32" name="Shape 32"/>
          <p:cNvSpPr/>
          <p:nvPr/>
        </p:nvSpPr>
        <p:spPr>
          <a:xfrm rot="5400000">
            <a:off x="1657077" y="-1657077"/>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Shape 34"/>
          <p:cNvSpPr/>
          <p:nvPr/>
        </p:nvSpPr>
        <p:spPr>
          <a:xfrm rot="-5400000">
            <a:off x="6281180" y="3995181"/>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0" y="2338102"/>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dirty="0"/>
          </a:p>
        </p:txBody>
      </p:sp>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1pPr>
            <a:lvl2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2pPr>
            <a:lvl3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3pPr>
            <a:lvl4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4pPr>
            <a:lvl5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5pPr>
            <a:lvl6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6pPr>
            <a:lvl7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7pPr>
            <a:lvl8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8pPr>
            <a:lvl9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9pPr>
          </a:lstStyle>
          <a:p>
            <a:endParaRPr/>
          </a:p>
        </p:txBody>
      </p:sp>
      <p:sp>
        <p:nvSpPr>
          <p:cNvPr id="7" name="Shape 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Trebuchet MS"/>
                <a:ea typeface="Trebuchet MS"/>
                <a:cs typeface="Trebuchet MS"/>
                <a:sym typeface="Trebuchet MS"/>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Trebuchet MS"/>
                <a:ea typeface="Trebuchet MS"/>
                <a:cs typeface="Trebuchet MS"/>
                <a:sym typeface="Trebuchet MS"/>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Trebuchet MS"/>
                <a:ea typeface="Trebuchet MS"/>
                <a:cs typeface="Trebuchet MS"/>
                <a:sym typeface="Trebuchet MS"/>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Trebuchet MS"/>
                <a:ea typeface="Trebuchet MS"/>
                <a:cs typeface="Trebuchet MS"/>
                <a:sym typeface="Trebuchet MS"/>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Trebuchet MS"/>
                <a:ea typeface="Trebuchet MS"/>
                <a:cs typeface="Trebuchet MS"/>
                <a:sym typeface="Trebuchet MS"/>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Trebuchet MS"/>
                <a:ea typeface="Trebuchet MS"/>
                <a:cs typeface="Trebuchet MS"/>
                <a:sym typeface="Trebuchet MS"/>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995251"/>
            <a:ext cx="5258700" cy="1544700"/>
          </a:xfrm>
          <a:prstGeom prst="rect">
            <a:avLst/>
          </a:prstGeom>
        </p:spPr>
        <p:txBody>
          <a:bodyPr lIns="91425" tIns="91425" rIns="91425" bIns="91425" anchor="b" anchorCtr="0">
            <a:noAutofit/>
          </a:bodyPr>
          <a:lstStyle/>
          <a:p>
            <a:pPr>
              <a:buNone/>
            </a:pPr>
            <a:r>
              <a:rPr lang="en"/>
              <a:t>Arthropods</a:t>
            </a:r>
          </a:p>
        </p:txBody>
      </p:sp>
      <p:sp>
        <p:nvSpPr>
          <p:cNvPr id="37" name="Shape 37"/>
          <p:cNvSpPr txBox="1">
            <a:spLocks noGrp="1"/>
          </p:cNvSpPr>
          <p:nvPr>
            <p:ph type="subTitle" idx="1"/>
          </p:nvPr>
        </p:nvSpPr>
        <p:spPr>
          <a:xfrm>
            <a:off x="685800" y="2648555"/>
            <a:ext cx="5258700" cy="1030200"/>
          </a:xfrm>
          <a:prstGeom prst="rect">
            <a:avLst/>
          </a:prstGeom>
        </p:spPr>
        <p:txBody>
          <a:bodyPr lIns="91425" tIns="91425" rIns="91425" bIns="91425" anchor="t" anchorCtr="0">
            <a:noAutofit/>
          </a:bodyPr>
          <a:lstStyle/>
          <a:p>
            <a:pPr>
              <a:buNone/>
            </a:pPr>
            <a:r>
              <a:rPr lang="en"/>
              <a:t>By:Chipper Brockman, Andy Hwang, Di'en Jenkins, and Maddie Wade</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3 Major Groups</a:t>
            </a:r>
          </a:p>
        </p:txBody>
      </p:sp>
      <p:sp>
        <p:nvSpPr>
          <p:cNvPr id="87" name="Shape 8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Crustacea:</a:t>
            </a:r>
          </a:p>
          <a:p>
            <a:endParaRPr dirty="0"/>
          </a:p>
          <a:p>
            <a:pPr>
              <a:buNone/>
            </a:pPr>
            <a:r>
              <a:rPr lang="en"/>
              <a:t>Crustacea includes shrimps, lobsters, crabs, crayfish, barnacles, isopods, and copepods. Members of this subphylum, known as crustaceans, have branched antennae and a pair of chewing mouthparts called mandibles.  </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endParaRPr dirty="0"/>
          </a:p>
        </p:txBody>
      </p:sp>
      <p:sp>
        <p:nvSpPr>
          <p:cNvPr id="93" name="Shape 9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Chelicerata:</a:t>
            </a:r>
          </a:p>
          <a:p>
            <a:endParaRPr dirty="0"/>
          </a:p>
          <a:p>
            <a:pPr>
              <a:buNone/>
            </a:pPr>
            <a:r>
              <a:rPr lang="en"/>
              <a:t>Chelicerata includes spiders, scorpions, mites, ticks, sea spiders, and horseshoe crabs. This group is distinguished from other groups by the absence of antennae and the presence of pincerlike mouthparts called chelicerae. </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endParaRPr dirty="0"/>
          </a:p>
        </p:txBody>
      </p:sp>
      <p:sp>
        <p:nvSpPr>
          <p:cNvPr id="99" name="Shape 9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Uniramia:</a:t>
            </a:r>
          </a:p>
          <a:p>
            <a:endParaRPr dirty="0"/>
          </a:p>
          <a:p>
            <a:pPr>
              <a:buNone/>
            </a:pPr>
            <a:r>
              <a:rPr lang="en"/>
              <a:t>Uniramia includes centipedes, millipedes, and insects. Members from this group have their appendages unbranched. They are the only group to have evolved on land. </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r>
              <a:rPr lang="en-US" dirty="0" smtClean="0"/>
              <a:t>A class of jointed-le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More Info</a:t>
            </a:r>
          </a:p>
        </p:txBody>
      </p:sp>
      <p:sp>
        <p:nvSpPr>
          <p:cNvPr id="105" name="Shape 10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Arthropods use gills to breathe </a:t>
            </a:r>
          </a:p>
          <a:p>
            <a:pPr marL="457200" lvl="0" indent="-419100" rtl="0">
              <a:buClr>
                <a:schemeClr val="dk2"/>
              </a:buClr>
              <a:buSzPct val="166666"/>
              <a:buFont typeface="Arial"/>
              <a:buChar char="•"/>
            </a:pPr>
            <a:r>
              <a:rPr lang="en"/>
              <a:t>Use teeth to grind down food to eat</a:t>
            </a:r>
          </a:p>
          <a:p>
            <a:pPr marL="457200" lvl="0" indent="-419100">
              <a:buClr>
                <a:schemeClr val="dk2"/>
              </a:buClr>
              <a:buSzPct val="166666"/>
              <a:buFont typeface="Arial"/>
              <a:buChar char="•"/>
            </a:pPr>
            <a:r>
              <a:rPr lang="en"/>
              <a:t>The abdomen and cephalothorax are the two main sections of the arthropods</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lgn="ctr">
              <a:buNone/>
            </a:pPr>
            <a:r>
              <a:rPr lang="en"/>
              <a:t>Activity</a:t>
            </a:r>
          </a:p>
        </p:txBody>
      </p:sp>
      <p:sp>
        <p:nvSpPr>
          <p:cNvPr id="111" name="Shape 11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dirty="0"/>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Exam Question</a:t>
            </a:r>
          </a:p>
        </p:txBody>
      </p:sp>
      <p:sp>
        <p:nvSpPr>
          <p:cNvPr id="117" name="Shape 11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What are chelicerates? </a:t>
            </a:r>
          </a:p>
          <a:p>
            <a:endParaRPr dirty="0"/>
          </a:p>
          <a:p>
            <a:pPr lvl="0" rtl="0">
              <a:buNone/>
            </a:pPr>
            <a:r>
              <a:rPr lang="en"/>
              <a:t>a) The antenna of an arthropod</a:t>
            </a:r>
          </a:p>
          <a:p>
            <a:pPr lvl="0" rtl="0">
              <a:buNone/>
            </a:pPr>
            <a:r>
              <a:rPr lang="en"/>
              <a:t>b) External Skeleton</a:t>
            </a:r>
          </a:p>
          <a:p>
            <a:pPr lvl="0" rtl="0">
              <a:buNone/>
            </a:pPr>
            <a:r>
              <a:rPr lang="en"/>
              <a:t>c) Small opening on the side in which air enters and leaves</a:t>
            </a:r>
          </a:p>
          <a:p>
            <a:pPr>
              <a:buNone/>
            </a:pPr>
            <a:r>
              <a:rPr lang="en"/>
              <a:t>d) Special mouthparts used to stab and paralyze prey</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Wrap Up</a:t>
            </a:r>
          </a:p>
        </p:txBody>
      </p:sp>
      <p:sp>
        <p:nvSpPr>
          <p:cNvPr id="123" name="Shape 12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Define Molting.</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Arachnids</a:t>
            </a:r>
            <a:endParaRPr lang="en-US" dirty="0"/>
          </a:p>
        </p:txBody>
      </p:sp>
      <p:sp>
        <p:nvSpPr>
          <p:cNvPr id="3" name="Text Placeholder 2"/>
          <p:cNvSpPr>
            <a:spLocks noGrp="1"/>
          </p:cNvSpPr>
          <p:nvPr>
            <p:ph type="body" idx="1"/>
          </p:nvPr>
        </p:nvSpPr>
        <p:spPr/>
        <p:txBody>
          <a:bodyPr/>
          <a:lstStyle/>
          <a:p>
            <a:pPr>
              <a:buNone/>
            </a:pPr>
            <a:r>
              <a:rPr lang="en-US" dirty="0" smtClean="0"/>
              <a:t>A class of jointed-leg invertebrate animals in the subphylum </a:t>
            </a:r>
            <a:r>
              <a:rPr lang="en-US" dirty="0" smtClean="0"/>
              <a:t>Chelicerata</a:t>
            </a:r>
            <a:r>
              <a:rPr lang="en-US" dirty="0" smtClean="0"/>
              <a:t>. All arachnids have 8  legs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Drill</a:t>
            </a:r>
          </a:p>
        </p:txBody>
      </p:sp>
      <p:sp>
        <p:nvSpPr>
          <p:cNvPr id="43" name="Shape 4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lgn="ctr" rtl="0">
              <a:buNone/>
            </a:pPr>
            <a:r>
              <a:rPr lang="en" b="1"/>
              <a:t>What is an Arthropod?</a:t>
            </a:r>
          </a:p>
          <a:p>
            <a:endParaRPr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 </a:t>
            </a:r>
          </a:p>
        </p:txBody>
      </p:sp>
      <p:sp>
        <p:nvSpPr>
          <p:cNvPr id="49" name="Shape 4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lgn="ctr" rtl="0">
              <a:buNone/>
            </a:pPr>
            <a:r>
              <a:rPr lang="en"/>
              <a:t>Arthropods are insects, crabs, centipedes, or spiders that have a segmented body, a tough exoskeleton, and appendages. </a:t>
            </a:r>
          </a:p>
          <a:p>
            <a:endParaRPr dirty="0"/>
          </a:p>
        </p:txBody>
      </p:sp>
      <p:sp>
        <p:nvSpPr>
          <p:cNvPr id="50" name="Shape 50"/>
          <p:cNvSpPr/>
          <p:nvPr/>
        </p:nvSpPr>
        <p:spPr>
          <a:xfrm>
            <a:off x="939500" y="3869600"/>
            <a:ext cx="1967600" cy="1520625"/>
          </a:xfrm>
          <a:prstGeom prst="rect">
            <a:avLst/>
          </a:prstGeom>
          <a:blipFill>
            <a:blip r:embed="rId3"/>
            <a:stretch>
              <a:fillRect/>
            </a:stretch>
          </a:blipFill>
        </p:spPr>
      </p:sp>
      <p:sp>
        <p:nvSpPr>
          <p:cNvPr id="51" name="Shape 51"/>
          <p:cNvSpPr/>
          <p:nvPr/>
        </p:nvSpPr>
        <p:spPr>
          <a:xfrm>
            <a:off x="5368925" y="3869600"/>
            <a:ext cx="3110075" cy="2062849"/>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Vocab</a:t>
            </a:r>
          </a:p>
        </p:txBody>
      </p:sp>
      <p:sp>
        <p:nvSpPr>
          <p:cNvPr id="57" name="Shape 5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Appendages- structures such as a leg, or antenna,that extends from the body of the wall</a:t>
            </a:r>
          </a:p>
          <a:p>
            <a:endParaRPr dirty="0"/>
          </a:p>
          <a:p>
            <a:pPr>
              <a:buNone/>
            </a:pPr>
            <a:r>
              <a:rPr lang="en"/>
              <a:t>Chelicerates-special mouthparts called checlirae in two body sections used to stab and paralyze prey</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516000" y="98187"/>
            <a:ext cx="8229600" cy="1143000"/>
          </a:xfrm>
          <a:prstGeom prst="rect">
            <a:avLst/>
          </a:prstGeom>
        </p:spPr>
        <p:txBody>
          <a:bodyPr lIns="91425" tIns="91425" rIns="91425" bIns="91425" anchor="b" anchorCtr="0">
            <a:noAutofit/>
          </a:bodyPr>
          <a:lstStyle/>
          <a:p>
            <a:pPr>
              <a:buNone/>
            </a:pPr>
            <a:r>
              <a:rPr lang="en"/>
              <a:t>Vocab cont.</a:t>
            </a:r>
          </a:p>
        </p:txBody>
      </p:sp>
      <p:sp>
        <p:nvSpPr>
          <p:cNvPr id="63" name="Shape 63"/>
          <p:cNvSpPr txBox="1">
            <a:spLocks noGrp="1"/>
          </p:cNvSpPr>
          <p:nvPr>
            <p:ph type="body" idx="1"/>
          </p:nvPr>
        </p:nvSpPr>
        <p:spPr>
          <a:xfrm>
            <a:off x="457200" y="1035550"/>
            <a:ext cx="8229600" cy="4967700"/>
          </a:xfrm>
          <a:prstGeom prst="rect">
            <a:avLst/>
          </a:prstGeom>
        </p:spPr>
        <p:txBody>
          <a:bodyPr lIns="91425" tIns="91425" rIns="91425" bIns="91425" anchor="t" anchorCtr="0">
            <a:noAutofit/>
          </a:bodyPr>
          <a:lstStyle/>
          <a:p>
            <a:pPr lvl="0" rtl="0">
              <a:buNone/>
            </a:pPr>
            <a:r>
              <a:rPr lang="en"/>
              <a:t>Chitin- complex carbohydrate that makes up the cell walls of fungi; also found in the external skeleton in arthropods</a:t>
            </a:r>
          </a:p>
          <a:p>
            <a:endParaRPr dirty="0"/>
          </a:p>
          <a:p>
            <a:pPr>
              <a:buNone/>
            </a:pPr>
            <a:r>
              <a:rPr lang="en"/>
              <a:t>Crustaceans-primarily aquatic that includes organisms such as crabs, shrimp, lobster, crayfish, barnacles; range in size from small terrestrial pill bugs to spider crabs; typically have two pairs of branched antenna, two or three body sections, and mouthparts called mandibles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Vocab cont.</a:t>
            </a:r>
          </a:p>
        </p:txBody>
      </p:sp>
      <p:sp>
        <p:nvSpPr>
          <p:cNvPr id="69" name="Shape 6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Exoskeleton- external skeleton; tough external covering that protects and supports the body of many invertebrates</a:t>
            </a:r>
          </a:p>
          <a:p>
            <a:endParaRPr dirty="0"/>
          </a:p>
          <a:p>
            <a:pPr lvl="0" rtl="0">
              <a:buNone/>
            </a:pPr>
            <a:r>
              <a:rPr lang="en"/>
              <a:t>Molting- process in which an Arthropod sheds its exoskeleton and manufactures a larger one to take its place</a:t>
            </a:r>
          </a:p>
          <a:p>
            <a:endParaRPr dirty="0"/>
          </a:p>
          <a:p>
            <a:endParaRPr dirty="0"/>
          </a:p>
          <a:p>
            <a:pPr>
              <a:buNone/>
            </a:pPr>
            <a:r>
              <a:rPr lang="en"/>
              <a:t> </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Vocab cont.</a:t>
            </a:r>
          </a:p>
        </p:txBody>
      </p:sp>
      <p:sp>
        <p:nvSpPr>
          <p:cNvPr id="75" name="Shape 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Spiracles- small opening located along the side of the body through which air enters and leaves the body of many terrestrial Arthropods</a:t>
            </a:r>
          </a:p>
          <a:p>
            <a:endParaRPr dirty="0"/>
          </a:p>
          <a:p>
            <a:pPr>
              <a:buNone/>
            </a:pPr>
            <a:r>
              <a:rPr lang="en"/>
              <a:t>Uniramians- Centipedes, millipedes, and insects; have jaw, one pair of antenna, and unbranched appendages</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General Characteristics</a:t>
            </a:r>
          </a:p>
        </p:txBody>
      </p:sp>
      <p:sp>
        <p:nvSpPr>
          <p:cNvPr id="81" name="Shape 8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Arthropods are segmented animals</a:t>
            </a:r>
          </a:p>
          <a:p>
            <a:pPr marL="457200" lvl="0" indent="-419100" rtl="0">
              <a:buClr>
                <a:schemeClr val="dk2"/>
              </a:buClr>
              <a:buSzPct val="166666"/>
              <a:buFont typeface="Arial"/>
              <a:buChar char="•"/>
            </a:pPr>
            <a:r>
              <a:rPr lang="en"/>
              <a:t>They also have appendages, which are jointed extensions from the body</a:t>
            </a:r>
          </a:p>
          <a:p>
            <a:pPr marL="457200" lvl="0" indent="-419100" rtl="0">
              <a:buClr>
                <a:schemeClr val="dk2"/>
              </a:buClr>
              <a:buSzPct val="166666"/>
              <a:buFont typeface="Arial"/>
              <a:buChar char="•"/>
            </a:pPr>
            <a:r>
              <a:rPr lang="en"/>
              <a:t>Exoskeleton is made out of three layers</a:t>
            </a:r>
          </a:p>
          <a:p>
            <a:pPr marL="457200" lvl="0" indent="-419100">
              <a:buClr>
                <a:schemeClr val="dk2"/>
              </a:buClr>
              <a:buSzPct val="166666"/>
              <a:buFont typeface="Arial"/>
              <a:buChar char="•"/>
            </a:pPr>
            <a:r>
              <a:rPr lang="en"/>
              <a:t>Have compound eyes (eyes composed of many light detectors and they each have their own lens)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477</Words>
  <Application>Microsoft Office PowerPoint</Application>
  <PresentationFormat>On-screen Show (4:3)</PresentationFormat>
  <Paragraphs>57</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
      <vt:lpstr>Arthropods</vt:lpstr>
      <vt:lpstr>Arachnids</vt:lpstr>
      <vt:lpstr>Drill</vt:lpstr>
      <vt:lpstr> </vt:lpstr>
      <vt:lpstr>Vocab</vt:lpstr>
      <vt:lpstr>Vocab cont.</vt:lpstr>
      <vt:lpstr>Vocab cont.</vt:lpstr>
      <vt:lpstr>Vocab cont.</vt:lpstr>
      <vt:lpstr>General Characteristics</vt:lpstr>
      <vt:lpstr>3 Major Groups</vt:lpstr>
      <vt:lpstr>Slide 11</vt:lpstr>
      <vt:lpstr>Slide 12</vt:lpstr>
      <vt:lpstr>Slide 13</vt:lpstr>
      <vt:lpstr>More Info</vt:lpstr>
      <vt:lpstr>Activity</vt:lpstr>
      <vt:lpstr>Exam Question</vt:lpstr>
      <vt:lpstr>Wrap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Arthropods</dc:title>
  <dc:creator>Rita Allan</dc:creator>
  <cp:lastModifiedBy>.</cp:lastModifiedBy>
  <cp:revision>2</cp:revision>
  <dcterms:modified xsi:type="dcterms:W3CDTF">2013-06-07T13:03:09Z</dcterms:modified>
</cp:coreProperties>
</file>